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23FE4-5B04-4F95-9A2A-EFE7FA65DB52}" type="datetimeFigureOut">
              <a:rPr lang="en-US" smtClean="0"/>
              <a:t>8/13/2009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91253-A6E4-4923-88F2-02AC6C441CD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Kathy White</a:t>
            </a:r>
          </a:p>
          <a:p>
            <a:r>
              <a:rPr lang="en-US" dirty="0" smtClean="0"/>
              <a:t>Aug 2009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604" t="19820" r="35973" b="61360"/>
          <a:stretch>
            <a:fillRect/>
          </a:stretch>
        </p:blipFill>
        <p:spPr bwMode="auto">
          <a:xfrm>
            <a:off x="457200" y="1981199"/>
            <a:ext cx="8153400" cy="187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resources are reliable – like PBS NASA</a:t>
            </a:r>
          </a:p>
          <a:p>
            <a:r>
              <a:rPr lang="en-US" dirty="0"/>
              <a:t>All resources are organized by Readability Level</a:t>
            </a:r>
          </a:p>
          <a:p>
            <a:r>
              <a:rPr lang="en-US" dirty="0" smtClean="0"/>
              <a:t>Most </a:t>
            </a:r>
            <a:r>
              <a:rPr lang="en-US" dirty="0"/>
              <a:t>resources </a:t>
            </a:r>
            <a:r>
              <a:rPr lang="en-US" dirty="0" smtClean="0"/>
              <a:t>can be read </a:t>
            </a:r>
            <a:r>
              <a:rPr lang="en-US" dirty="0"/>
              <a:t>to students</a:t>
            </a:r>
          </a:p>
          <a:p>
            <a:r>
              <a:rPr lang="en-US" dirty="0"/>
              <a:t>Resources are aligned to State Standards </a:t>
            </a:r>
          </a:p>
          <a:p>
            <a:r>
              <a:rPr lang="en-US" dirty="0"/>
              <a:t>Allows for safe searches 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Meets UDL requirements </a:t>
            </a:r>
          </a:p>
          <a:p>
            <a:r>
              <a:rPr lang="en-US" dirty="0"/>
              <a:t> </a:t>
            </a:r>
            <a:r>
              <a:rPr lang="en-US" dirty="0" smtClean="0"/>
              <a:t>Supports </a:t>
            </a:r>
            <a:r>
              <a:rPr lang="en-US" dirty="0"/>
              <a:t>21 Century Skills </a:t>
            </a:r>
          </a:p>
          <a:p>
            <a:r>
              <a:rPr lang="en-US" dirty="0"/>
              <a:t>Save resources </a:t>
            </a:r>
            <a:endParaRPr lang="en-US" dirty="0" smtClean="0"/>
          </a:p>
          <a:p>
            <a:r>
              <a:rPr lang="en-US" dirty="0" smtClean="0"/>
              <a:t>Definitions and translations are available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Interactive </a:t>
            </a:r>
            <a:r>
              <a:rPr lang="en-US" dirty="0"/>
              <a:t>media</a:t>
            </a:r>
          </a:p>
          <a:p>
            <a:r>
              <a:rPr lang="en-US" dirty="0"/>
              <a:t>Pictures or illustrations </a:t>
            </a:r>
          </a:p>
          <a:p>
            <a:r>
              <a:rPr lang="en-US" dirty="0"/>
              <a:t>Learning exercises </a:t>
            </a:r>
          </a:p>
          <a:p>
            <a:r>
              <a:rPr lang="en-US" dirty="0"/>
              <a:t>Interactive games </a:t>
            </a:r>
          </a:p>
          <a:p>
            <a:r>
              <a:rPr lang="en-US" dirty="0"/>
              <a:t>English </a:t>
            </a:r>
          </a:p>
          <a:p>
            <a:r>
              <a:rPr lang="en-US" dirty="0"/>
              <a:t>Readability Level </a:t>
            </a:r>
          </a:p>
          <a:p>
            <a:r>
              <a:rPr lang="en-US" dirty="0"/>
              <a:t>Videos</a:t>
            </a:r>
          </a:p>
          <a:p>
            <a:r>
              <a:rPr lang="en-US" dirty="0"/>
              <a:t>Ratings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pic>
        <p:nvPicPr>
          <p:cNvPr id="7" name="Picture 6"/>
          <p:cNvPicPr/>
          <p:nvPr/>
        </p:nvPicPr>
        <p:blipFill>
          <a:blip r:embed="rId2" cstate="print"/>
          <a:srcRect l="7212" t="35256" r="26923" b="26282"/>
          <a:stretch>
            <a:fillRect/>
          </a:stretch>
        </p:blipFill>
        <p:spPr bwMode="auto">
          <a:xfrm>
            <a:off x="0" y="2286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l="24473" t="28531" r="26648" b="266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 l="25347" t="37654" r="36445" b="281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71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Why?</vt:lpstr>
      <vt:lpstr>Why?</vt:lpstr>
      <vt:lpstr>Coding System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kswhite</dc:creator>
  <cp:lastModifiedBy>kswhite</cp:lastModifiedBy>
  <cp:revision>3</cp:revision>
  <dcterms:created xsi:type="dcterms:W3CDTF">2009-08-13T16:01:48Z</dcterms:created>
  <dcterms:modified xsi:type="dcterms:W3CDTF">2009-08-13T16:25:40Z</dcterms:modified>
</cp:coreProperties>
</file>